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DF7E12-5F48-9ECB-7BF7-90B3111657D1}"/>
              </a:ext>
            </a:extLst>
          </p:cNvPr>
          <p:cNvSpPr txBox="1"/>
          <p:nvPr/>
        </p:nvSpPr>
        <p:spPr>
          <a:xfrm>
            <a:off x="4240696" y="5364646"/>
            <a:ext cx="9601200" cy="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F45EB0-88AB-6CA9-F6BA-6954644DAE52}"/>
              </a:ext>
            </a:extLst>
          </p:cNvPr>
          <p:cNvSpPr txBox="1"/>
          <p:nvPr/>
        </p:nvSpPr>
        <p:spPr>
          <a:xfrm>
            <a:off x="1524000" y="3228766"/>
            <a:ext cx="1447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accent1">
                    <a:lumMod val="50000"/>
                  </a:schemeClr>
                </a:solidFill>
                <a:latin typeface="Josefin Sans" pitchFamily="2" charset="0"/>
                <a:ea typeface="Josefin Sans" pitchFamily="2" charset="0"/>
              </a:rPr>
              <a:t>TÍTULO DE LA COMUNICACIÓN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59F2F0-70DB-D8F4-E5E5-1C47AE2B6EA2}"/>
              </a:ext>
            </a:extLst>
          </p:cNvPr>
          <p:cNvSpPr txBox="1"/>
          <p:nvPr/>
        </p:nvSpPr>
        <p:spPr>
          <a:xfrm>
            <a:off x="1905000" y="6743700"/>
            <a:ext cx="1447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accent1">
                    <a:lumMod val="50000"/>
                  </a:schemeClr>
                </a:solidFill>
                <a:latin typeface="Josefin Sans" pitchFamily="2" charset="0"/>
                <a:ea typeface="Josefin Sans" pitchFamily="2" charset="0"/>
              </a:rPr>
              <a:t>AUTOR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</Words>
  <Application>Microsoft Office PowerPoint</Application>
  <PresentationFormat>Personalizado</PresentationFormat>
  <Paragraphs>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Calibri</vt:lpstr>
      <vt:lpstr>Josefin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sin título</dc:title>
  <dc:creator>Mariana MN</dc:creator>
  <cp:keywords>DAFduoHN5Mc,BAEHfOgVULg</cp:keywords>
  <cp:lastModifiedBy>Mariana Morett Nadal</cp:lastModifiedBy>
  <cp:revision>1</cp:revision>
  <dcterms:created xsi:type="dcterms:W3CDTF">2023-03-20T11:01:41Z</dcterms:created>
  <dcterms:modified xsi:type="dcterms:W3CDTF">2023-03-20T11:06:21Z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2023-03-20T00:00:00Z</vt:filetime>
  </property>
  <property fmtid="{D5CDD505-2E9C-101B-9397-08002B2CF9AE}" pid="3" name="Creator">
    <vt:lpwstr>Canva</vt:lpwstr>
  </property>
  <property fmtid="{D5CDD505-2E9C-101B-9397-08002B2CF9AE}" pid="4" name="LastSaved">
    <vt:filetime>2023-03-20T00:00:00Z</vt:filetime>
  </property>
</Properties>
</file>