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78" r:id="rId6"/>
    <p:sldId id="280" r:id="rId7"/>
    <p:sldId id="281" r:id="rId8"/>
    <p:sldId id="279" r:id="rId9"/>
    <p:sldId id="258" r:id="rId10"/>
    <p:sldId id="282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3" y="9238112"/>
            <a:ext cx="11923828" cy="60870"/>
          </a:xfrm>
          <a:prstGeom prst="line">
            <a:avLst/>
          </a:prstGeom>
          <a:ln w="28575" cap="flat">
            <a:solidFill>
              <a:srgbClr val="A2A2A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14169961" y="8321150"/>
            <a:ext cx="3089339" cy="947397"/>
          </a:xfrm>
          <a:custGeom>
            <a:avLst/>
            <a:gdLst/>
            <a:ahLst/>
            <a:cxnLst/>
            <a:rect l="l" t="t" r="r" b="b"/>
            <a:pathLst>
              <a:path w="3089339" h="947397">
                <a:moveTo>
                  <a:pt x="0" y="0"/>
                </a:moveTo>
                <a:lnTo>
                  <a:pt x="3089339" y="0"/>
                </a:lnTo>
                <a:lnTo>
                  <a:pt x="3089339" y="947397"/>
                </a:lnTo>
                <a:lnTo>
                  <a:pt x="0" y="9473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129747"/>
            <a:ext cx="9756925" cy="2670389"/>
          </a:xfrm>
          <a:custGeom>
            <a:avLst/>
            <a:gdLst/>
            <a:ahLst/>
            <a:cxnLst/>
            <a:rect l="l" t="t" r="r" b="b"/>
            <a:pathLst>
              <a:path w="9756925" h="2670389">
                <a:moveTo>
                  <a:pt x="0" y="0"/>
                </a:moveTo>
                <a:lnTo>
                  <a:pt x="9756925" y="0"/>
                </a:lnTo>
                <a:lnTo>
                  <a:pt x="9756925" y="2670389"/>
                </a:lnTo>
                <a:lnTo>
                  <a:pt x="0" y="26703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81A9A572-3D77-4DAD-8435-BED15AAF5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4753" y="3151187"/>
            <a:ext cx="7772400" cy="14700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A30CA1F6-D163-4769-A5E1-4E70B3B444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5400" y="5177062"/>
            <a:ext cx="6400800" cy="1752600"/>
          </a:xfrm>
        </p:spPr>
        <p:txBody>
          <a:bodyPr/>
          <a:lstStyle/>
          <a:p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3" y="9734880"/>
            <a:ext cx="11923828" cy="60870"/>
          </a:xfrm>
          <a:prstGeom prst="line">
            <a:avLst/>
          </a:prstGeom>
          <a:ln w="28575" cap="flat">
            <a:solidFill>
              <a:srgbClr val="A2A2A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12738263" y="5765528"/>
            <a:ext cx="6008553" cy="4669754"/>
          </a:xfrm>
          <a:custGeom>
            <a:avLst/>
            <a:gdLst/>
            <a:ahLst/>
            <a:cxnLst/>
            <a:rect l="l" t="t" r="r" b="b"/>
            <a:pathLst>
              <a:path w="6008553" h="4669754">
                <a:moveTo>
                  <a:pt x="0" y="0"/>
                </a:moveTo>
                <a:lnTo>
                  <a:pt x="6008553" y="0"/>
                </a:lnTo>
                <a:lnTo>
                  <a:pt x="6008553" y="4669754"/>
                </a:lnTo>
                <a:lnTo>
                  <a:pt x="0" y="46697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</a:blip>
            <a:stretch>
              <a:fillRect l="-46889" r="-48739"/>
            </a:stretch>
          </a:blipFill>
        </p:spPr>
      </p:sp>
    </p:spTree>
    <p:extLst>
      <p:ext uri="{BB962C8B-B14F-4D97-AF65-F5344CB8AC3E}">
        <p14:creationId xmlns:p14="http://schemas.microsoft.com/office/powerpoint/2010/main" val="2908633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3" y="9734880"/>
            <a:ext cx="11923828" cy="60870"/>
          </a:xfrm>
          <a:prstGeom prst="line">
            <a:avLst/>
          </a:prstGeom>
          <a:ln w="28575" cap="flat">
            <a:solidFill>
              <a:srgbClr val="A2A2A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12738263" y="5765528"/>
            <a:ext cx="6008553" cy="4669754"/>
          </a:xfrm>
          <a:custGeom>
            <a:avLst/>
            <a:gdLst/>
            <a:ahLst/>
            <a:cxnLst/>
            <a:rect l="l" t="t" r="r" b="b"/>
            <a:pathLst>
              <a:path w="6008553" h="4669754">
                <a:moveTo>
                  <a:pt x="0" y="0"/>
                </a:moveTo>
                <a:lnTo>
                  <a:pt x="6008553" y="0"/>
                </a:lnTo>
                <a:lnTo>
                  <a:pt x="6008553" y="4669754"/>
                </a:lnTo>
                <a:lnTo>
                  <a:pt x="0" y="46697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</a:blip>
            <a:stretch>
              <a:fillRect l="-46889" r="-48739"/>
            </a:stretch>
          </a:blipFill>
        </p:spPr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36D28AEA-B580-4E52-B56A-8755B68C9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1" y="266700"/>
            <a:ext cx="12300941" cy="11430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078F1C3-F5ED-4767-BCB5-B7E472C83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2300940" cy="6743700"/>
          </a:xfrm>
        </p:spPr>
        <p:txBody>
          <a:bodyPr/>
          <a:lstStyle/>
          <a:p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3" y="9734880"/>
            <a:ext cx="11923828" cy="60870"/>
          </a:xfrm>
          <a:prstGeom prst="line">
            <a:avLst/>
          </a:prstGeom>
          <a:ln w="28575" cap="flat">
            <a:solidFill>
              <a:srgbClr val="A2A2A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12738263" y="5765528"/>
            <a:ext cx="6008553" cy="4669754"/>
          </a:xfrm>
          <a:custGeom>
            <a:avLst/>
            <a:gdLst/>
            <a:ahLst/>
            <a:cxnLst/>
            <a:rect l="l" t="t" r="r" b="b"/>
            <a:pathLst>
              <a:path w="6008553" h="4669754">
                <a:moveTo>
                  <a:pt x="0" y="0"/>
                </a:moveTo>
                <a:lnTo>
                  <a:pt x="6008553" y="0"/>
                </a:lnTo>
                <a:lnTo>
                  <a:pt x="6008553" y="4669754"/>
                </a:lnTo>
                <a:lnTo>
                  <a:pt x="0" y="46697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</a:blip>
            <a:stretch>
              <a:fillRect l="-46889" r="-48739"/>
            </a:stretch>
          </a:blipFill>
        </p:spPr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36D28AEA-B580-4E52-B56A-8755B68C9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1" y="266700"/>
            <a:ext cx="12300941" cy="11430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078F1C3-F5ED-4767-BCB5-B7E472C83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2300940" cy="6743700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694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3" y="9734880"/>
            <a:ext cx="11923828" cy="60870"/>
          </a:xfrm>
          <a:prstGeom prst="line">
            <a:avLst/>
          </a:prstGeom>
          <a:ln w="28575" cap="flat">
            <a:solidFill>
              <a:srgbClr val="A2A2A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12738263" y="5765528"/>
            <a:ext cx="6008553" cy="4669754"/>
          </a:xfrm>
          <a:custGeom>
            <a:avLst/>
            <a:gdLst/>
            <a:ahLst/>
            <a:cxnLst/>
            <a:rect l="l" t="t" r="r" b="b"/>
            <a:pathLst>
              <a:path w="6008553" h="4669754">
                <a:moveTo>
                  <a:pt x="0" y="0"/>
                </a:moveTo>
                <a:lnTo>
                  <a:pt x="6008553" y="0"/>
                </a:lnTo>
                <a:lnTo>
                  <a:pt x="6008553" y="4669754"/>
                </a:lnTo>
                <a:lnTo>
                  <a:pt x="0" y="46697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</a:blip>
            <a:stretch>
              <a:fillRect l="-46889" r="-48739"/>
            </a:stretch>
          </a:blipFill>
        </p:spPr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36D28AEA-B580-4E52-B56A-8755B68C9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1" y="266700"/>
            <a:ext cx="12300941" cy="11430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078F1C3-F5ED-4767-BCB5-B7E472C83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2300940" cy="6743700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8645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3" y="9734880"/>
            <a:ext cx="11923828" cy="60870"/>
          </a:xfrm>
          <a:prstGeom prst="line">
            <a:avLst/>
          </a:prstGeom>
          <a:ln w="28575" cap="flat">
            <a:solidFill>
              <a:srgbClr val="A2A2A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12738263" y="5765528"/>
            <a:ext cx="6008553" cy="4669754"/>
          </a:xfrm>
          <a:custGeom>
            <a:avLst/>
            <a:gdLst/>
            <a:ahLst/>
            <a:cxnLst/>
            <a:rect l="l" t="t" r="r" b="b"/>
            <a:pathLst>
              <a:path w="6008553" h="4669754">
                <a:moveTo>
                  <a:pt x="0" y="0"/>
                </a:moveTo>
                <a:lnTo>
                  <a:pt x="6008553" y="0"/>
                </a:lnTo>
                <a:lnTo>
                  <a:pt x="6008553" y="4669754"/>
                </a:lnTo>
                <a:lnTo>
                  <a:pt x="0" y="46697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</a:blip>
            <a:stretch>
              <a:fillRect l="-46889" r="-48739"/>
            </a:stretch>
          </a:blipFill>
        </p:spPr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36D28AEA-B580-4E52-B56A-8755B68C9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1" y="266700"/>
            <a:ext cx="12300941" cy="11430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078F1C3-F5ED-4767-BCB5-B7E472C83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2300940" cy="6743700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8696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3" y="9734880"/>
            <a:ext cx="11923828" cy="60870"/>
          </a:xfrm>
          <a:prstGeom prst="line">
            <a:avLst/>
          </a:prstGeom>
          <a:ln w="28575" cap="flat">
            <a:solidFill>
              <a:srgbClr val="A2A2A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12738263" y="5765528"/>
            <a:ext cx="6008553" cy="4669754"/>
          </a:xfrm>
          <a:custGeom>
            <a:avLst/>
            <a:gdLst/>
            <a:ahLst/>
            <a:cxnLst/>
            <a:rect l="l" t="t" r="r" b="b"/>
            <a:pathLst>
              <a:path w="6008553" h="4669754">
                <a:moveTo>
                  <a:pt x="0" y="0"/>
                </a:moveTo>
                <a:lnTo>
                  <a:pt x="6008553" y="0"/>
                </a:lnTo>
                <a:lnTo>
                  <a:pt x="6008553" y="4669754"/>
                </a:lnTo>
                <a:lnTo>
                  <a:pt x="0" y="46697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</a:blip>
            <a:stretch>
              <a:fillRect l="-46889" r="-48739"/>
            </a:stretch>
          </a:blipFill>
        </p:spPr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36D28AEA-B580-4E52-B56A-8755B68C9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1" y="266700"/>
            <a:ext cx="12300941" cy="11430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078F1C3-F5ED-4767-BCB5-B7E472C83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2300940" cy="6743700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6620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3" y="9734880"/>
            <a:ext cx="11923828" cy="60870"/>
          </a:xfrm>
          <a:prstGeom prst="line">
            <a:avLst/>
          </a:prstGeom>
          <a:ln w="28575" cap="flat">
            <a:solidFill>
              <a:srgbClr val="A2A2A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12738263" y="5765528"/>
            <a:ext cx="6008553" cy="4669754"/>
          </a:xfrm>
          <a:custGeom>
            <a:avLst/>
            <a:gdLst/>
            <a:ahLst/>
            <a:cxnLst/>
            <a:rect l="l" t="t" r="r" b="b"/>
            <a:pathLst>
              <a:path w="6008553" h="4669754">
                <a:moveTo>
                  <a:pt x="0" y="0"/>
                </a:moveTo>
                <a:lnTo>
                  <a:pt x="6008553" y="0"/>
                </a:lnTo>
                <a:lnTo>
                  <a:pt x="6008553" y="4669754"/>
                </a:lnTo>
                <a:lnTo>
                  <a:pt x="0" y="46697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</a:blip>
            <a:stretch>
              <a:fillRect l="-46889" r="-48739"/>
            </a:stretch>
          </a:blipFill>
        </p:spPr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36D28AEA-B580-4E52-B56A-8755B68C9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1" y="266700"/>
            <a:ext cx="12300941" cy="11430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078F1C3-F5ED-4767-BCB5-B7E472C83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2300940" cy="6743700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5617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3" y="9734880"/>
            <a:ext cx="11923828" cy="60870"/>
          </a:xfrm>
          <a:prstGeom prst="line">
            <a:avLst/>
          </a:prstGeom>
          <a:ln w="28575" cap="flat">
            <a:solidFill>
              <a:srgbClr val="A2A2A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12738263" y="5765528"/>
            <a:ext cx="6008553" cy="4669754"/>
          </a:xfrm>
          <a:custGeom>
            <a:avLst/>
            <a:gdLst/>
            <a:ahLst/>
            <a:cxnLst/>
            <a:rect l="l" t="t" r="r" b="b"/>
            <a:pathLst>
              <a:path w="6008553" h="4669754">
                <a:moveTo>
                  <a:pt x="0" y="0"/>
                </a:moveTo>
                <a:lnTo>
                  <a:pt x="6008553" y="0"/>
                </a:lnTo>
                <a:lnTo>
                  <a:pt x="6008553" y="4669754"/>
                </a:lnTo>
                <a:lnTo>
                  <a:pt x="0" y="46697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</a:blip>
            <a:stretch>
              <a:fillRect l="-46889" r="-48739"/>
            </a:stretch>
          </a:blipFill>
        </p:spPr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36D28AEA-B580-4E52-B56A-8755B68C9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1" y="266700"/>
            <a:ext cx="12300941" cy="11430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078F1C3-F5ED-4767-BCB5-B7E472C83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2300940" cy="6743700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8136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3" y="9734880"/>
            <a:ext cx="11923828" cy="60870"/>
          </a:xfrm>
          <a:prstGeom prst="line">
            <a:avLst/>
          </a:prstGeom>
          <a:ln w="28575" cap="flat">
            <a:solidFill>
              <a:srgbClr val="A2A2A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12738263" y="5765528"/>
            <a:ext cx="6008553" cy="4669754"/>
          </a:xfrm>
          <a:custGeom>
            <a:avLst/>
            <a:gdLst/>
            <a:ahLst/>
            <a:cxnLst/>
            <a:rect l="l" t="t" r="r" b="b"/>
            <a:pathLst>
              <a:path w="6008553" h="4669754">
                <a:moveTo>
                  <a:pt x="0" y="0"/>
                </a:moveTo>
                <a:lnTo>
                  <a:pt x="6008553" y="0"/>
                </a:lnTo>
                <a:lnTo>
                  <a:pt x="6008553" y="4669754"/>
                </a:lnTo>
                <a:lnTo>
                  <a:pt x="0" y="46697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</a:blip>
            <a:stretch>
              <a:fillRect l="-46889" r="-48739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Personalizado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PRESENTACIÓN SONCYL</dc:title>
  <dc:creator>mmore</dc:creator>
  <cp:lastModifiedBy>Mariana Morett Nadal</cp:lastModifiedBy>
  <cp:revision>2</cp:revision>
  <dcterms:created xsi:type="dcterms:W3CDTF">2006-08-16T00:00:00Z</dcterms:created>
  <dcterms:modified xsi:type="dcterms:W3CDTF">2025-03-31T14:15:01Z</dcterms:modified>
  <dc:identifier>DAGjToTaTnE</dc:identifier>
</cp:coreProperties>
</file>