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716000" cy="2438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4334824" rtl="0" fontAlgn="auto" latinLnBrk="0" hangingPunct="0">
      <a:lnSpc>
        <a:spcPct val="90000"/>
      </a:lnSpc>
      <a:spcBef>
        <a:spcPts val="800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28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1CC49BB-1748-44F3-AE11-EF6DF1488B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B65DFE-B528-4352-9086-567AF0EAD2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A2549-4B37-4E4B-B62B-435D2DD5345A}" type="datetimeFigureOut">
              <a:rPr lang="es-ES" smtClean="0"/>
              <a:t>31/03/2025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3A1180-4760-4B10-AADB-83E4A2D1F1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AC5381-B76A-4E90-8C43-8ECA4B044F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E5074-A60F-4D6A-8542-D89D4F81D0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358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5754" y="22973348"/>
            <a:ext cx="7512203" cy="1240055"/>
          </a:xfrm>
          <a:prstGeom prst="rect">
            <a:avLst/>
          </a:prstGeom>
        </p:spPr>
        <p:txBody>
          <a:bodyPr lIns="25717" tIns="25717" rIns="25717" bIns="25717"/>
          <a:lstStyle>
            <a:lvl1pPr>
              <a:defRPr sz="2000"/>
            </a:lvl1pPr>
          </a:lstStyle>
          <a:p>
            <a:r>
              <a:t>Autor y fecha</a:t>
            </a:r>
          </a:p>
        </p:txBody>
      </p:sp>
      <p:sp>
        <p:nvSpPr>
          <p:cNvPr id="16" name="Título de la presentación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la presentación</a:t>
            </a:r>
          </a:p>
        </p:txBody>
      </p:sp>
      <p:sp>
        <p:nvSpPr>
          <p:cNvPr id="17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Subtítulo</a:t>
            </a:r>
            <a:r>
              <a:rPr dirty="0"/>
              <a:t> de la </a:t>
            </a:r>
            <a:r>
              <a:rPr dirty="0" err="1"/>
              <a:t>presentación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825598" y="15352999"/>
            <a:ext cx="57773" cy="5501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de la presentación"/>
          <p:cNvSpPr txBox="1">
            <a:spLocks noGrp="1"/>
          </p:cNvSpPr>
          <p:nvPr>
            <p:ph type="title" hasCustomPrompt="1"/>
          </p:nvPr>
        </p:nvSpPr>
        <p:spPr>
          <a:xfrm>
            <a:off x="678654" y="3056003"/>
            <a:ext cx="12358690" cy="26146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b">
            <a:normAutofit/>
          </a:bodyPr>
          <a:lstStyle/>
          <a:p>
            <a:r>
              <a:t>Título de la presentación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675755" y="5670616"/>
            <a:ext cx="12358688" cy="107156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>
            <a:normAutofit/>
          </a:bodyPr>
          <a:lstStyle/>
          <a:p>
            <a:r>
              <a:rPr dirty="0" err="1"/>
              <a:t>Subtítulo</a:t>
            </a:r>
            <a:r>
              <a:rPr dirty="0"/>
              <a:t> de la </a:t>
            </a:r>
            <a:r>
              <a:rPr dirty="0" err="1"/>
              <a:t>presentación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5" name="Nivel de texto 1…"/>
          <p:cNvSpPr txBox="1"/>
          <p:nvPr/>
        </p:nvSpPr>
        <p:spPr>
          <a:xfrm>
            <a:off x="678656" y="7208208"/>
            <a:ext cx="12056240" cy="1528379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>
            <a:normAutofit/>
          </a:bodyPr>
          <a:lstStyle>
            <a:lvl1pPr marL="1066800" indent="-1066800">
              <a:buSzPct val="123000"/>
              <a:buChar char="•"/>
              <a:defRPr sz="1900"/>
            </a:lvl1pPr>
            <a:lvl2pPr marL="1676400" indent="-1066800">
              <a:buSzPct val="123000"/>
              <a:buChar char="•"/>
              <a:defRPr sz="1900"/>
            </a:lvl2pPr>
            <a:lvl3pPr marL="2286000" indent="-1066800">
              <a:buSzPct val="123000"/>
              <a:buChar char="•"/>
              <a:defRPr sz="1900"/>
            </a:lvl3pPr>
            <a:lvl4pPr marL="2895600" indent="-1066800">
              <a:buSzPct val="123000"/>
              <a:buChar char="•"/>
              <a:defRPr sz="1900"/>
            </a:lvl4pPr>
            <a:lvl5pPr marL="3505200" indent="-1066800">
              <a:buSzPct val="123000"/>
              <a:buChar char="•"/>
              <a:defRPr sz="1900"/>
            </a:lvl5pPr>
          </a:lstStyle>
          <a:p>
            <a:endParaRPr dirty="0"/>
          </a:p>
        </p:txBody>
      </p:sp>
      <p:sp>
        <p:nvSpPr>
          <p:cNvPr id="6" name="Rectángulo redondeado"/>
          <p:cNvSpPr/>
          <p:nvPr/>
        </p:nvSpPr>
        <p:spPr>
          <a:xfrm>
            <a:off x="8474746" y="22958036"/>
            <a:ext cx="4833379" cy="1270001"/>
          </a:xfrm>
          <a:prstGeom prst="roundRect">
            <a:avLst>
              <a:gd name="adj" fmla="val 15000"/>
            </a:avLst>
          </a:prstGeom>
          <a:solidFill>
            <a:srgbClr val="5E5E5E"/>
          </a:solidFill>
          <a:ln w="3175">
            <a:miter lim="400000"/>
          </a:ln>
        </p:spPr>
        <p:txBody>
          <a:bodyPr lIns="28575" tIns="28575" rIns="28575" bIns="28575" anchor="ctr"/>
          <a:lstStyle/>
          <a:p>
            <a:pPr algn="ctr" defTabSz="1467555">
              <a:lnSpc>
                <a:spcPct val="100000"/>
              </a:lnSpc>
              <a:spcBef>
                <a:spcPts val="0"/>
              </a:spcBef>
              <a:defRPr sz="5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" name="NO USAR ESTE ÁREA"/>
          <p:cNvSpPr txBox="1"/>
          <p:nvPr/>
        </p:nvSpPr>
        <p:spPr>
          <a:xfrm>
            <a:off x="9260279" y="23378745"/>
            <a:ext cx="3262313" cy="4292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8575" tIns="28575" rIns="28575" bIns="28575" anchor="ctr">
            <a:spAutoFit/>
          </a:bodyPr>
          <a:lstStyle>
            <a:lvl1pPr>
              <a:defRPr sz="2500">
                <a:solidFill>
                  <a:srgbClr val="FFFFFF"/>
                </a:solidFill>
              </a:defRPr>
            </a:lvl1pPr>
          </a:lstStyle>
          <a:p>
            <a:r>
              <a:t>NO USAR ESTE ÁREA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433482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600" b="1" i="0" u="none" strike="noStrike" cap="none" spc="-41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4675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10385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r y fech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8" name="Título de la presentación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1950671">
              <a:defRPr sz="9270" spc="-185"/>
            </a:pPr>
            <a:endParaRPr dirty="0"/>
          </a:p>
        </p:txBody>
      </p:sp>
      <p:sp>
        <p:nvSpPr>
          <p:cNvPr id="29" name="Subtítulo de la presentación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1012613">
              <a:defRPr sz="6624"/>
            </a:pP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14675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4334824" rtl="0" fontAlgn="auto" latinLnBrk="0" hangingPunct="0">
          <a:lnSpc>
            <a:spcPct val="90000"/>
          </a:lnSpc>
          <a:spcBef>
            <a:spcPts val="800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146755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4334824" rtl="0" fontAlgn="auto" latinLnBrk="0" hangingPunct="0">
          <a:lnSpc>
            <a:spcPct val="90000"/>
          </a:lnSpc>
          <a:spcBef>
            <a:spcPts val="800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Helvetica Neue</vt:lpstr>
      <vt:lpstr>Helvetica Neue Medium</vt:lpstr>
      <vt:lpstr>21_BasicWhite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mmore</dc:creator>
  <cp:lastModifiedBy>Mariana Morett Nadal</cp:lastModifiedBy>
  <cp:revision>2</cp:revision>
  <dcterms:modified xsi:type="dcterms:W3CDTF">2025-03-31T14:29:36Z</dcterms:modified>
</cp:coreProperties>
</file>