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ONCYL PLANTILLAS_Mesa de trabajo 1.jpg" descr="SONCYL PLANTILLAS_Mesa de trabajo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Autor y fecha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 y fecha</a:t>
            </a:r>
          </a:p>
        </p:txBody>
      </p:sp>
      <p:sp>
        <p:nvSpPr>
          <p:cNvPr id="14" name="Título de la presentació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de la presentación</a:t>
            </a:r>
          </a:p>
        </p:txBody>
      </p:sp>
      <p:sp>
        <p:nvSpPr>
          <p:cNvPr id="15" name="Nivel de texto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de la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de la diapositiva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de la diapositiva</a:t>
            </a:r>
          </a:p>
        </p:txBody>
      </p:sp>
      <p:sp>
        <p:nvSpPr>
          <p:cNvPr id="24" name="Subtítulo de la diapositiva"/>
          <p:cNvSpPr txBox="1"/>
          <p:nvPr>
            <p:ph type="body" sz="quarter" idx="21" hasCustomPrompt="1"/>
          </p:nvPr>
        </p:nvSpPr>
        <p:spPr>
          <a:xfrm>
            <a:off x="1206500" y="3957464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la diapositiva</a:t>
            </a:r>
          </a:p>
        </p:txBody>
      </p:sp>
      <p:sp>
        <p:nvSpPr>
          <p:cNvPr id="25" name="Nivel de texto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Nivel de texto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 numCol="2" spcCol="1098550"/>
          <a:lstStyle/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ítulo de sección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Título de sección</a:t>
            </a:r>
          </a:p>
        </p:txBody>
      </p:sp>
      <p:sp>
        <p:nvSpPr>
          <p:cNvPr id="42" name="Número de diapositiva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la diapositiva"/>
          <p:cNvSpPr txBox="1"/>
          <p:nvPr>
            <p:ph type="title" hasCustomPrompt="1"/>
          </p:nvPr>
        </p:nvSpPr>
        <p:spPr>
          <a:xfrm>
            <a:off x="1206500" y="2474769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Título de la diapositiva</a:t>
            </a:r>
          </a:p>
        </p:txBody>
      </p:sp>
      <p:sp>
        <p:nvSpPr>
          <p:cNvPr id="50" name="Subtítulo de la diapositiva"/>
          <p:cNvSpPr txBox="1"/>
          <p:nvPr>
            <p:ph type="body" sz="quarter" idx="21" hasCustomPrompt="1"/>
          </p:nvPr>
        </p:nvSpPr>
        <p:spPr>
          <a:xfrm>
            <a:off x="1206500" y="376823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la diapositiva</a:t>
            </a:r>
          </a:p>
        </p:txBody>
      </p:sp>
      <p:sp>
        <p:nvSpPr>
          <p:cNvPr id="5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Nivel de texto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Declaración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Nivel de texto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7" name="Información fáctica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Información fáctica</a:t>
            </a:r>
          </a:p>
        </p:txBody>
      </p:sp>
      <p:sp>
        <p:nvSpPr>
          <p:cNvPr id="6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tribució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Atribución</a:t>
            </a:r>
          </a:p>
        </p:txBody>
      </p:sp>
      <p:sp>
        <p:nvSpPr>
          <p:cNvPr id="76" name="Nivel de texto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“Cita destacable”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ONCYL PLANTILLAS_Mesa de trabajo 1 copia 2.jpg" descr="SONCYL PLANTILLAS_Mesa de trabajo 1 copia 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CYL PLANTILLAS_Mesa de trabajo 1 copia.jpg" descr="SONCYL PLANTILLAS_Mesa de trabajo 1 copi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ítulo de la diapositiva"/>
          <p:cNvSpPr txBox="1"/>
          <p:nvPr>
            <p:ph type="title" hasCustomPrompt="1"/>
          </p:nvPr>
        </p:nvSpPr>
        <p:spPr>
          <a:xfrm>
            <a:off x="1206500" y="2664001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Título de la diapositiva</a:t>
            </a:r>
          </a:p>
        </p:txBody>
      </p:sp>
      <p:sp>
        <p:nvSpPr>
          <p:cNvPr id="4" name="Nivel de texto 1…"/>
          <p:cNvSpPr txBox="1"/>
          <p:nvPr>
            <p:ph type="body" idx="1" hasCustomPrompt="1"/>
          </p:nvPr>
        </p:nvSpPr>
        <p:spPr>
          <a:xfrm>
            <a:off x="1206500" y="5833006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" name="Número de diapositiva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utor y fecha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Título de la presentació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6" name="Subtítulo de la presentació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ítulo de la diapositiva"/>
          <p:cNvSpPr txBox="1"/>
          <p:nvPr>
            <p:ph type="title"/>
          </p:nvPr>
        </p:nvSpPr>
        <p:spPr>
          <a:xfrm>
            <a:off x="1206500" y="2664001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9" name="Subtítulo de la diapositiva"/>
          <p:cNvSpPr txBox="1"/>
          <p:nvPr>
            <p:ph type="body" idx="21"/>
          </p:nvPr>
        </p:nvSpPr>
        <p:spPr>
          <a:xfrm>
            <a:off x="1206500" y="3957464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0" name="Texto de viñeta de la diapositiva"/>
          <p:cNvSpPr txBox="1"/>
          <p:nvPr>
            <p:ph type="body" idx="1"/>
          </p:nvPr>
        </p:nvSpPr>
        <p:spPr>
          <a:xfrm>
            <a:off x="1206500" y="5833006"/>
            <a:ext cx="21971000" cy="825601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Declaración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