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4334824" rtl="0" fontAlgn="auto" latinLnBrk="0" hangingPunct="0">
      <a:lnSpc>
        <a:spcPct val="90000"/>
      </a:lnSpc>
      <a:spcBef>
        <a:spcPts val="8000"/>
      </a:spcBef>
      <a:spcAft>
        <a:spcPts val="0"/>
      </a:spcAft>
      <a:buClrTx/>
      <a:buSzTx/>
      <a:buFontTx/>
      <a:buNone/>
      <a:tabLst/>
      <a:defRPr b="0" baseline="0" cap="none" i="0" spc="0" strike="noStrike" sz="8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r y fecha"/>
          <p:cNvSpPr txBox="1"/>
          <p:nvPr>
            <p:ph type="body" sz="quarter" idx="21" hasCustomPrompt="1"/>
          </p:nvPr>
        </p:nvSpPr>
        <p:spPr>
          <a:xfrm>
            <a:off x="675754" y="23071871"/>
            <a:ext cx="8553155" cy="439035"/>
          </a:xfrm>
          <a:prstGeom prst="rect">
            <a:avLst/>
          </a:prstGeom>
        </p:spPr>
        <p:txBody>
          <a:bodyPr lIns="25717" tIns="25717" rIns="25717" bIns="25717"/>
          <a:lstStyle>
            <a:lvl1pPr defTabSz="587022">
              <a:defRPr sz="2560"/>
            </a:lvl1pPr>
          </a:lstStyle>
          <a:p>
            <a:pPr/>
            <a:r>
              <a:t>Autor y fecha</a:t>
            </a:r>
          </a:p>
        </p:txBody>
      </p:sp>
      <p:sp>
        <p:nvSpPr>
          <p:cNvPr id="13" name="Título de la presentació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presentación</a:t>
            </a:r>
          </a:p>
        </p:txBody>
      </p:sp>
      <p:sp>
        <p:nvSpPr>
          <p:cNvPr id="14" name="Nivel de texto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CYL PLANTILLAS-04.jpg" descr="SONCYL PLANTILLAS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Título de la presentación"/>
          <p:cNvSpPr txBox="1"/>
          <p:nvPr>
            <p:ph type="title" hasCustomPrompt="1"/>
          </p:nvPr>
        </p:nvSpPr>
        <p:spPr>
          <a:xfrm>
            <a:off x="678654" y="2722024"/>
            <a:ext cx="12358690" cy="26146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b">
            <a:normAutofit fontScale="100000" lnSpcReduction="0"/>
          </a:bodyPr>
          <a:lstStyle/>
          <a:p>
            <a:pPr/>
            <a:r>
              <a:t>Título de la presentación</a:t>
            </a:r>
          </a:p>
        </p:txBody>
      </p:sp>
      <p:sp>
        <p:nvSpPr>
          <p:cNvPr id="4" name="Nivel de texto 1…"/>
          <p:cNvSpPr txBox="1"/>
          <p:nvPr>
            <p:ph type="body" idx="1" hasCustomPrompt="1"/>
          </p:nvPr>
        </p:nvSpPr>
        <p:spPr>
          <a:xfrm>
            <a:off x="675755" y="5336636"/>
            <a:ext cx="12358688" cy="1071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>
            <a:normAutofit fontScale="100000" lnSpcReduction="0"/>
          </a:bodyPr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6593601" y="15374778"/>
            <a:ext cx="521768" cy="528372"/>
          </a:xfrm>
          <a:prstGeom prst="rect">
            <a:avLst/>
          </a:prstGeom>
          <a:ln w="3175">
            <a:miter lim="400000"/>
          </a:ln>
        </p:spPr>
        <p:txBody>
          <a:bodyPr wrap="none" lIns="28575" tIns="28575" rIns="28575" bIns="28575" anchor="b">
            <a:spAutoFit/>
          </a:bodyPr>
          <a:lstStyle>
            <a:lvl1pPr algn="ctr" defTabSz="1038577">
              <a:lnSpc>
                <a:spcPct val="100000"/>
              </a:lnSpc>
              <a:spcBef>
                <a:spcPts val="0"/>
              </a:spcBef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33482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412" strike="noStrike" sz="20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467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r y fech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1950671">
              <a:defRPr spc="-185" sz="9270"/>
            </a:pPr>
          </a:p>
        </p:txBody>
      </p:sp>
      <p:sp>
        <p:nvSpPr>
          <p:cNvPr id="26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012613">
              <a:defRPr sz="6624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l" defTabSz="4334824" rtl="0" fontAlgn="auto" latinLnBrk="0" hangingPunct="0">
          <a:lnSpc>
            <a:spcPct val="90000"/>
          </a:lnSpc>
          <a:spcBef>
            <a:spcPts val="8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 upright="0">
        <a:spAutoFit/>
      </a:bodyPr>
      <a:lstStyle>
        <a:defPPr marL="0" marR="0" indent="0" algn="l" defTabSz="4334824" rtl="0" fontAlgn="auto" latinLnBrk="0" hangingPunct="0">
          <a:lnSpc>
            <a:spcPct val="90000"/>
          </a:lnSpc>
          <a:spcBef>
            <a:spcPts val="8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