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ntilla 1.png" descr="plantilla 1.png"/>
          <p:cNvPicPr>
            <a:picLocks noChangeAspect="1"/>
          </p:cNvPicPr>
          <p:nvPr/>
        </p:nvPicPr>
        <p:blipFill>
          <a:blip r:embed="rId2">
            <a:extLst/>
          </a:blip>
          <a:srcRect l="0" t="563" r="0" b="56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Autor y fecha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y fecha</a:t>
            </a:r>
          </a:p>
        </p:txBody>
      </p:sp>
      <p:sp>
        <p:nvSpPr>
          <p:cNvPr id="14" name="Título de la presentación"/>
          <p:cNvSpPr txBox="1"/>
          <p:nvPr>
            <p:ph type="title" hasCustomPrompt="1"/>
          </p:nvPr>
        </p:nvSpPr>
        <p:spPr>
          <a:xfrm>
            <a:off x="9571713" y="2574991"/>
            <a:ext cx="13605787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de la presentación</a:t>
            </a:r>
          </a:p>
        </p:txBody>
      </p:sp>
      <p:sp>
        <p:nvSpPr>
          <p:cNvPr id="15" name="Nivel de texto 1…"/>
          <p:cNvSpPr txBox="1"/>
          <p:nvPr>
            <p:ph type="body" sz="quarter" idx="1" hasCustomPrompt="1"/>
          </p:nvPr>
        </p:nvSpPr>
        <p:spPr>
          <a:xfrm>
            <a:off x="9576870" y="7223190"/>
            <a:ext cx="13595473" cy="1905001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de la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lantilla 2.png" descr="plantilla 2.png"/>
          <p:cNvPicPr>
            <a:picLocks noChangeAspect="1"/>
          </p:cNvPicPr>
          <p:nvPr/>
        </p:nvPicPr>
        <p:blipFill>
          <a:blip r:embed="rId2">
            <a:extLst/>
          </a:blip>
          <a:srcRect l="0" t="563" r="0" b="56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ítulo de la diapositiva"/>
          <p:cNvSpPr txBox="1"/>
          <p:nvPr>
            <p:ph type="title" hasCustomPrompt="1"/>
          </p:nvPr>
        </p:nvSpPr>
        <p:spPr>
          <a:xfrm>
            <a:off x="7536862" y="2664001"/>
            <a:ext cx="15640638" cy="1433164"/>
          </a:xfrm>
          <a:prstGeom prst="rect">
            <a:avLst/>
          </a:prstGeom>
        </p:spPr>
        <p:txBody>
          <a:bodyPr/>
          <a:lstStyle/>
          <a:p>
            <a:pPr/>
            <a:r>
              <a:t>Título de la diapositiva</a:t>
            </a:r>
          </a:p>
        </p:txBody>
      </p:sp>
      <p:sp>
        <p:nvSpPr>
          <p:cNvPr id="25" name="Subtítulo de la diapositiva"/>
          <p:cNvSpPr txBox="1"/>
          <p:nvPr>
            <p:ph type="body" sz="quarter" idx="21" hasCustomPrompt="1"/>
          </p:nvPr>
        </p:nvSpPr>
        <p:spPr>
          <a:xfrm>
            <a:off x="7536862" y="3957464"/>
            <a:ext cx="15640639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26" name="Nivel de texto 1…"/>
          <p:cNvSpPr txBox="1"/>
          <p:nvPr>
            <p:ph type="body" sz="half" idx="1" hasCustomPrompt="1"/>
          </p:nvPr>
        </p:nvSpPr>
        <p:spPr>
          <a:xfrm>
            <a:off x="7536862" y="5833006"/>
            <a:ext cx="15640639" cy="825601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lantilla 2.png" descr="plantilla 2.png"/>
          <p:cNvPicPr>
            <a:picLocks noChangeAspect="1"/>
          </p:cNvPicPr>
          <p:nvPr/>
        </p:nvPicPr>
        <p:blipFill>
          <a:blip r:embed="rId2">
            <a:extLst/>
          </a:blip>
          <a:srcRect l="0" t="563" r="0" b="56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ítulo de sección"/>
          <p:cNvSpPr txBox="1"/>
          <p:nvPr>
            <p:ph type="title" hasCustomPrompt="1"/>
          </p:nvPr>
        </p:nvSpPr>
        <p:spPr>
          <a:xfrm>
            <a:off x="7717583" y="4533900"/>
            <a:ext cx="15459917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de sección</a:t>
            </a:r>
          </a:p>
        </p:txBody>
      </p:sp>
      <p:sp>
        <p:nvSpPr>
          <p:cNvPr id="44" name="Número de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lantilla 3.png" descr="plantilla 3.png"/>
          <p:cNvPicPr>
            <a:picLocks noChangeAspect="1"/>
          </p:cNvPicPr>
          <p:nvPr/>
        </p:nvPicPr>
        <p:blipFill>
          <a:blip r:embed="rId2">
            <a:extLst/>
          </a:blip>
          <a:srcRect l="0" t="563" r="0" b="56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ítulo de la diapositiva"/>
          <p:cNvSpPr txBox="1"/>
          <p:nvPr>
            <p:ph type="title" hasCustomPrompt="1"/>
          </p:nvPr>
        </p:nvSpPr>
        <p:spPr>
          <a:xfrm>
            <a:off x="1206500" y="2474769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Título de la diapositiva</a:t>
            </a:r>
          </a:p>
        </p:txBody>
      </p:sp>
      <p:sp>
        <p:nvSpPr>
          <p:cNvPr id="53" name="Subtítulo de la diapositiva"/>
          <p:cNvSpPr txBox="1"/>
          <p:nvPr>
            <p:ph type="body" sz="quarter" idx="21" hasCustomPrompt="1"/>
          </p:nvPr>
        </p:nvSpPr>
        <p:spPr>
          <a:xfrm>
            <a:off x="1206500" y="3768232"/>
            <a:ext cx="21971000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5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lantilla 3.png" descr="plantilla 3.png"/>
          <p:cNvPicPr>
            <a:picLocks noChangeAspect="1"/>
          </p:cNvPicPr>
          <p:nvPr/>
        </p:nvPicPr>
        <p:blipFill>
          <a:blip r:embed="rId2">
            <a:extLst/>
          </a:blip>
          <a:srcRect l="0" t="563" r="0" b="56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Nivel de texto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lantilla 3.png" descr="plantilla 3.png"/>
          <p:cNvPicPr>
            <a:picLocks noChangeAspect="1"/>
          </p:cNvPicPr>
          <p:nvPr/>
        </p:nvPicPr>
        <p:blipFill>
          <a:blip r:embed="rId2">
            <a:extLst/>
          </a:blip>
          <a:srcRect l="0" t="563" r="0" b="56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Nivel de texto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2" name="Información fáctica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Información fáctica</a:t>
            </a:r>
          </a:p>
        </p:txBody>
      </p:sp>
      <p:sp>
        <p:nvSpPr>
          <p:cNvPr id="7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lantilla 3.png" descr="plantilla 3.png"/>
          <p:cNvPicPr>
            <a:picLocks noChangeAspect="1"/>
          </p:cNvPicPr>
          <p:nvPr/>
        </p:nvPicPr>
        <p:blipFill>
          <a:blip r:embed="rId2">
            <a:extLst/>
          </a:blip>
          <a:srcRect l="0" t="563" r="0" b="56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Atribució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Atribución</a:t>
            </a:r>
          </a:p>
        </p:txBody>
      </p:sp>
      <p:sp>
        <p:nvSpPr>
          <p:cNvPr id="82" name="Nivel de texto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numCol="1" spcCol="38100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 destacable”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lantilla 3.png" descr="plantilla 3.png"/>
          <p:cNvPicPr>
            <a:picLocks noChangeAspect="1"/>
          </p:cNvPicPr>
          <p:nvPr/>
        </p:nvPicPr>
        <p:blipFill>
          <a:blip r:embed="rId2">
            <a:extLst/>
          </a:blip>
          <a:srcRect l="0" t="563" r="0" b="56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ntilla 3.png" descr="plantilla 3.png"/>
          <p:cNvPicPr>
            <a:picLocks noChangeAspect="1"/>
          </p:cNvPicPr>
          <p:nvPr/>
        </p:nvPicPr>
        <p:blipFill>
          <a:blip r:embed="rId2">
            <a:extLst/>
          </a:blip>
          <a:srcRect l="0" t="563" r="0" b="56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Nivel de texto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Título de la diapositiv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de la diapositiva</a:t>
            </a:r>
          </a:p>
        </p:txBody>
      </p:sp>
      <p:sp>
        <p:nvSpPr>
          <p:cNvPr id="5" name="Número de diapositiva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Autor y fech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Título de la presentació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2" name="Subtítulo de la presentació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ítulo de secció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eclaración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