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7160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4334824" rtl="0" fontAlgn="auto" latinLnBrk="0" hangingPunct="0">
      <a:lnSpc>
        <a:spcPct val="90000"/>
      </a:lnSpc>
      <a:spcBef>
        <a:spcPts val="8000"/>
      </a:spcBef>
      <a:spcAft>
        <a:spcPts val="0"/>
      </a:spcAft>
      <a:buClrTx/>
      <a:buSzTx/>
      <a:buFontTx/>
      <a:buNone/>
      <a:tabLst/>
      <a:defRPr b="0" baseline="0" cap="none" i="0" spc="0" strike="noStrike" sz="8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" name="Shape 2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r y fecha"/>
          <p:cNvSpPr txBox="1"/>
          <p:nvPr>
            <p:ph type="body" sz="quarter" idx="21" hasCustomPrompt="1"/>
          </p:nvPr>
        </p:nvSpPr>
        <p:spPr>
          <a:xfrm>
            <a:off x="675754" y="23071872"/>
            <a:ext cx="8553155" cy="439035"/>
          </a:xfrm>
          <a:prstGeom prst="rect">
            <a:avLst/>
          </a:prstGeom>
        </p:spPr>
        <p:txBody>
          <a:bodyPr lIns="25717" tIns="25717" rIns="25717" bIns="25717"/>
          <a:lstStyle>
            <a:lvl1pPr defTabSz="587022">
              <a:defRPr sz="2560"/>
            </a:lvl1pPr>
          </a:lstStyle>
          <a:p>
            <a:pPr/>
            <a:r>
              <a:t>Autor y fecha</a:t>
            </a:r>
          </a:p>
        </p:txBody>
      </p:sp>
      <p:sp>
        <p:nvSpPr>
          <p:cNvPr id="19" name="Título de la presentació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Título de la presentación</a:t>
            </a:r>
          </a:p>
        </p:txBody>
      </p:sp>
      <p:sp>
        <p:nvSpPr>
          <p:cNvPr id="20" name="Nivel de texto 1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la presentación"/>
          <p:cNvSpPr txBox="1"/>
          <p:nvPr>
            <p:ph type="title" hasCustomPrompt="1"/>
          </p:nvPr>
        </p:nvSpPr>
        <p:spPr>
          <a:xfrm>
            <a:off x="678654" y="2722024"/>
            <a:ext cx="12358690" cy="26146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 anchor="b">
            <a:normAutofit fontScale="100000" lnSpcReduction="0"/>
          </a:bodyPr>
          <a:lstStyle/>
          <a:p>
            <a:pPr/>
            <a:r>
              <a:t>Título de la presentación</a:t>
            </a:r>
          </a:p>
        </p:txBody>
      </p:sp>
      <p:sp>
        <p:nvSpPr>
          <p:cNvPr id="3" name="Nivel de texto 1…"/>
          <p:cNvSpPr txBox="1"/>
          <p:nvPr>
            <p:ph type="body" idx="1" hasCustomPrompt="1"/>
          </p:nvPr>
        </p:nvSpPr>
        <p:spPr>
          <a:xfrm>
            <a:off x="675755" y="5336636"/>
            <a:ext cx="12358688" cy="107156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8575" tIns="28575" rIns="28575" bIns="28575">
            <a:normAutofit fontScale="100000" lnSpcReduction="0"/>
          </a:bodyPr>
          <a:lstStyle/>
          <a:p>
            <a:pPr/>
            <a:r>
              <a:t>Subtítulo de la presentación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4" name="eposter.png" descr="eposter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3716000" cy="24384000"/>
          </a:xfrm>
          <a:prstGeom prst="rect">
            <a:avLst/>
          </a:prstGeom>
          <a:ln w="3175">
            <a:miter lim="400000"/>
          </a:ln>
        </p:spPr>
      </p:pic>
      <p:sp>
        <p:nvSpPr>
          <p:cNvPr id="5" name="Rectángulo redondeado"/>
          <p:cNvSpPr/>
          <p:nvPr/>
        </p:nvSpPr>
        <p:spPr>
          <a:xfrm>
            <a:off x="12090991" y="22991980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" name="Rectángulo redondeado"/>
          <p:cNvSpPr/>
          <p:nvPr/>
        </p:nvSpPr>
        <p:spPr>
          <a:xfrm>
            <a:off x="10702569" y="229919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" name="Rectángulo redondeado"/>
          <p:cNvSpPr/>
          <p:nvPr/>
        </p:nvSpPr>
        <p:spPr>
          <a:xfrm>
            <a:off x="9314147" y="22991981"/>
            <a:ext cx="1270001" cy="1270001"/>
          </a:xfrm>
          <a:prstGeom prst="roundRect">
            <a:avLst>
              <a:gd name="adj" fmla="val 15000"/>
            </a:avLst>
          </a:prstGeom>
          <a:solidFill>
            <a:srgbClr val="000000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algn="ctr" defTabSz="1467555">
              <a:lnSpc>
                <a:spcPct val="100000"/>
              </a:lnSpc>
              <a:spcBef>
                <a:spcPts val="0"/>
              </a:spcBef>
              <a:defRPr sz="5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8" name="NO USAR ESTE ÁREA reservado para menú"/>
          <p:cNvSpPr txBox="1"/>
          <p:nvPr/>
        </p:nvSpPr>
        <p:spPr>
          <a:xfrm>
            <a:off x="9475551" y="23247598"/>
            <a:ext cx="947192" cy="7587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/>
          <a:p>
            <a:pPr algn="ctr">
              <a:defRPr sz="1300">
                <a:solidFill>
                  <a:srgbClr val="FFFFFF"/>
                </a:solidFill>
              </a:defRPr>
            </a:pPr>
            <a:r>
              <a:t>NO USAR</a:t>
            </a:r>
            <a:br/>
            <a:r>
              <a:t>ESTE ÁREA</a:t>
            </a:r>
            <a:br/>
            <a:r>
              <a:t>reservado</a:t>
            </a:r>
            <a:br/>
            <a:r>
              <a:t>para menú</a:t>
            </a:r>
          </a:p>
        </p:txBody>
      </p:sp>
      <p:sp>
        <p:nvSpPr>
          <p:cNvPr id="9" name="NO USAR ESTE ÁREA reservado para menú"/>
          <p:cNvSpPr txBox="1"/>
          <p:nvPr/>
        </p:nvSpPr>
        <p:spPr>
          <a:xfrm>
            <a:off x="10863973" y="23247599"/>
            <a:ext cx="947193" cy="7587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/>
          <a:p>
            <a:pPr algn="ctr">
              <a:defRPr sz="1300">
                <a:solidFill>
                  <a:srgbClr val="FFFFFF"/>
                </a:solidFill>
              </a:defRPr>
            </a:pPr>
            <a:r>
              <a:t>NO USAR</a:t>
            </a:r>
            <a:br/>
            <a:r>
              <a:t>ESTE ÁREA</a:t>
            </a:r>
            <a:br/>
            <a:r>
              <a:t>reservado</a:t>
            </a:r>
            <a:br/>
            <a:r>
              <a:t>para menú</a:t>
            </a:r>
          </a:p>
        </p:txBody>
      </p:sp>
      <p:sp>
        <p:nvSpPr>
          <p:cNvPr id="10" name="NO USAR ESTE ÁREA reservado para menú"/>
          <p:cNvSpPr txBox="1"/>
          <p:nvPr/>
        </p:nvSpPr>
        <p:spPr>
          <a:xfrm>
            <a:off x="12252396" y="23247599"/>
            <a:ext cx="947192" cy="7587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8575" tIns="28575" rIns="28575" bIns="28575" anchor="ctr">
            <a:spAutoFit/>
          </a:bodyPr>
          <a:lstStyle/>
          <a:p>
            <a:pPr algn="ctr">
              <a:defRPr sz="1300">
                <a:solidFill>
                  <a:srgbClr val="FFFFFF"/>
                </a:solidFill>
              </a:defRPr>
            </a:pPr>
            <a:r>
              <a:t>NO USAR</a:t>
            </a:r>
            <a:br/>
            <a:r>
              <a:t>ESTE ÁREA</a:t>
            </a:r>
            <a:br/>
            <a:r>
              <a:t>reservado</a:t>
            </a:r>
            <a:br/>
            <a:r>
              <a:t>para menú</a:t>
            </a:r>
          </a:p>
        </p:txBody>
      </p:sp>
      <p:sp>
        <p:nvSpPr>
          <p:cNvPr id="11" name="Número de diapositiva"/>
          <p:cNvSpPr txBox="1"/>
          <p:nvPr>
            <p:ph type="sldNum" sz="quarter" idx="2"/>
          </p:nvPr>
        </p:nvSpPr>
        <p:spPr>
          <a:xfrm>
            <a:off x="6593602" y="15374777"/>
            <a:ext cx="521767" cy="528372"/>
          </a:xfrm>
          <a:prstGeom prst="rect">
            <a:avLst/>
          </a:prstGeom>
          <a:ln w="3175">
            <a:miter lim="400000"/>
          </a:ln>
        </p:spPr>
        <p:txBody>
          <a:bodyPr wrap="none" lIns="28575" tIns="28575" rIns="28575" bIns="28575" anchor="b">
            <a:spAutoFit/>
          </a:bodyPr>
          <a:lstStyle>
            <a:lvl1pPr algn="ctr" defTabSz="1038577">
              <a:lnSpc>
                <a:spcPct val="100000"/>
              </a:lnSpc>
              <a:spcBef>
                <a:spcPts val="0"/>
              </a:spcBef>
              <a:defRPr sz="3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433482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412" strike="noStrike" sz="20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46755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96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103857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utor y fecha"/>
          <p:cNvSpPr txBox="1"/>
          <p:nvPr>
            <p:ph type="body" idx="21"/>
          </p:nvPr>
        </p:nvSpPr>
        <p:spPr>
          <a:xfrm>
            <a:off x="675754" y="23071872"/>
            <a:ext cx="7396755" cy="43903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" name="Título de la presentació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defTabSz="1950671">
              <a:defRPr spc="-185" sz="9270"/>
            </a:pPr>
          </a:p>
        </p:txBody>
      </p:sp>
      <p:sp>
        <p:nvSpPr>
          <p:cNvPr id="32" name="Subtítulo de la presentación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1012613">
              <a:defRPr sz="6624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ctr" defTabSz="146755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 upright="0">
        <a:spAutoFit/>
      </a:bodyPr>
      <a:lstStyle>
        <a:defPPr marL="0" marR="0" indent="0" algn="l" defTabSz="4334824" rtl="0" fontAlgn="auto" latinLnBrk="0" hangingPunct="0">
          <a:lnSpc>
            <a:spcPct val="90000"/>
          </a:lnSpc>
          <a:spcBef>
            <a:spcPts val="80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8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